
<file path=[Content_Types].xml><?xml version="1.0" encoding="utf-8"?>
<Types xmlns="http://schemas.openxmlformats.org/package/2006/content-types">
  <Default Extension="xml" ContentType="application/xml"/>
  <Default Extension="mp4" ContentType="video/mp4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15"/>
  </p:notesMasterIdLst>
  <p:sldIdLst>
    <p:sldId id="269" r:id="rId3"/>
    <p:sldId id="266" r:id="rId4"/>
    <p:sldId id="274" r:id="rId5"/>
    <p:sldId id="270" r:id="rId6"/>
    <p:sldId id="272" r:id="rId7"/>
    <p:sldId id="276" r:id="rId8"/>
    <p:sldId id="273" r:id="rId9"/>
    <p:sldId id="275" r:id="rId10"/>
    <p:sldId id="278" r:id="rId11"/>
    <p:sldId id="277" r:id="rId12"/>
    <p:sldId id="271" r:id="rId13"/>
    <p:sldId id="267" r:id="rId1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252"/>
    <a:srgbClr val="013334"/>
    <a:srgbClr val="10069F"/>
    <a:srgbClr val="4E2A84"/>
    <a:srgbClr val="582E8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588" autoAdjust="0"/>
    <p:restoredTop sz="86298" autoAdjust="0"/>
  </p:normalViewPr>
  <p:slideViewPr>
    <p:cSldViewPr>
      <p:cViewPr varScale="1">
        <p:scale>
          <a:sx n="92" d="100"/>
          <a:sy n="92" d="100"/>
        </p:scale>
        <p:origin x="696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notesMaster" Target="notesMasters/notesMaster1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570D6A-FB49-A14C-9B03-21B3417100CD}" type="datetimeFigureOut">
              <a:rPr lang="en-US" smtClean="0"/>
              <a:t>2/2/17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CB6C83-B894-2740-9986-97D8BB6F6D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6698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we’ve already seen the difference this week between canvas</a:t>
            </a:r>
            <a:r>
              <a:rPr lang="en-US" baseline="0" dirty="0" smtClean="0"/>
              <a:t> and SVG, as a way to improve performance</a:t>
            </a:r>
          </a:p>
          <a:p>
            <a:r>
              <a:rPr lang="en-US" baseline="0" dirty="0" smtClean="0"/>
              <a:t>D3 works well with canvas!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2321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the big difference here is that </a:t>
            </a:r>
            <a:r>
              <a:rPr lang="en-US" baseline="0" dirty="0" err="1" smtClean="0"/>
              <a:t>webgl</a:t>
            </a:r>
            <a:r>
              <a:rPr lang="en-US" baseline="0" dirty="0" smtClean="0"/>
              <a:t> can access hardware acceleration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2357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3298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6445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webAssembly</a:t>
            </a:r>
            <a:endParaRPr lang="en-US" dirty="0" smtClean="0"/>
          </a:p>
          <a:p>
            <a:r>
              <a:rPr lang="en-US" dirty="0" smtClean="0"/>
              <a:t>http://</a:t>
            </a:r>
            <a:r>
              <a:rPr lang="en-US" dirty="0" err="1" smtClean="0"/>
              <a:t>webassembly.org</a:t>
            </a:r>
            <a:r>
              <a:rPr lang="en-US" dirty="0" smtClean="0"/>
              <a:t>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9428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828800"/>
            <a:ext cx="7772400" cy="900546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685800" y="2819400"/>
            <a:ext cx="77724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28956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2/2/17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2116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2/2/17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6899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2/2/17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0297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2/2/17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3097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2/2/17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5835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2/2/17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4291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2/2/17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4053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2/2/17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1973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2/2/17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20944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2/2/17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29490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2/2/17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6600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2/2/17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84984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2/2/17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3955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2/2/17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21033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2/2/17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1948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2/2/17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2826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2/2/17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9938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2/2/17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5065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2/2/17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2954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2/2/17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645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2/2/17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5287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2/2/17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8123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F0CF78-BAF2-4139-91F3-215362EF2725}" type="datetimeFigureOut">
              <a:rPr lang="en-US" smtClean="0"/>
              <a:t>2/2/17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rgbClr val="003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6578550" y="62508"/>
            <a:ext cx="2143379" cy="248989"/>
          </a:xfrm>
          <a:prstGeom prst="rect">
            <a:avLst/>
          </a:prstGeom>
        </p:spPr>
      </p:pic>
      <p:sp>
        <p:nvSpPr>
          <p:cNvPr id="15" name="Rectangle 14"/>
          <p:cNvSpPr/>
          <p:nvPr userDrawn="1"/>
        </p:nvSpPr>
        <p:spPr>
          <a:xfrm>
            <a:off x="0" y="6779932"/>
            <a:ext cx="9144000" cy="91440"/>
          </a:xfrm>
          <a:prstGeom prst="rect">
            <a:avLst/>
          </a:prstGeom>
          <a:solidFill>
            <a:srgbClr val="003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5591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FDA78D-F215-42DF-9B83-6796C1E09096}" type="datetimeFigureOut">
              <a:rPr lang="en-US" smtClean="0"/>
              <a:t>2/2/17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0" y="6779932"/>
            <a:ext cx="9144000" cy="91440"/>
          </a:xfrm>
          <a:prstGeom prst="rect">
            <a:avLst/>
          </a:prstGeom>
          <a:solidFill>
            <a:srgbClr val="003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rgbClr val="003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2018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7.png"/><Relationship Id="rId1" Type="http://schemas.microsoft.com/office/2007/relationships/media" Target="../media/media3.mp4"/><Relationship Id="rId2" Type="http://schemas.openxmlformats.org/officeDocument/2006/relationships/video" Target="../media/media3.mp4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3.xml"/><Relationship Id="rId5" Type="http://schemas.openxmlformats.org/officeDocument/2006/relationships/image" Target="../media/image4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4.xml"/><Relationship Id="rId5" Type="http://schemas.openxmlformats.org/officeDocument/2006/relationships/image" Target="../media/image5.png"/><Relationship Id="rId1" Type="http://schemas.microsoft.com/office/2007/relationships/media" Target="../media/media2.mp4"/><Relationship Id="rId2" Type="http://schemas.openxmlformats.org/officeDocument/2006/relationships/video" Target="../media/media2.mp4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85800" y="1918854"/>
            <a:ext cx="7772400" cy="900546"/>
          </a:xfrm>
        </p:spPr>
        <p:txBody>
          <a:bodyPr/>
          <a:lstStyle/>
          <a:p>
            <a:r>
              <a:rPr lang="en-US" dirty="0" smtClean="0"/>
              <a:t>Advanced JS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0326" y="5831663"/>
            <a:ext cx="4244553" cy="493075"/>
          </a:xfrm>
          <a:prstGeom prst="rect">
            <a:avLst/>
          </a:prstGeom>
        </p:spPr>
      </p:pic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Beyond SVG!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2512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ast-visions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247" y="1143000"/>
            <a:ext cx="8976949" cy="4881563"/>
          </a:xfrm>
        </p:spPr>
      </p:pic>
    </p:spTree>
    <p:extLst>
      <p:ext uri="{BB962C8B-B14F-4D97-AF65-F5344CB8AC3E}">
        <p14:creationId xmlns:p14="http://schemas.microsoft.com/office/powerpoint/2010/main" val="247569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Bleeding Edge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76400"/>
            <a:ext cx="8229600" cy="4525963"/>
          </a:xfrm>
        </p:spPr>
        <p:txBody>
          <a:bodyPr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/>
              <a:t>webAssembly</a:t>
            </a:r>
            <a:r>
              <a:rPr lang="en-US" dirty="0" smtClean="0"/>
              <a:t>!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466976"/>
            <a:ext cx="7696200" cy="4944809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762000" y="1219200"/>
            <a:ext cx="77724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4932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school_logo1_rgb_xl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072" y="2724912"/>
            <a:ext cx="7229856" cy="1408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897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14600"/>
            <a:ext cx="8229600" cy="1143000"/>
          </a:xfrm>
        </p:spPr>
        <p:txBody>
          <a:bodyPr/>
          <a:lstStyle/>
          <a:p>
            <a:r>
              <a:rPr lang="en-US" dirty="0" smtClean="0"/>
              <a:t>Raster vs. Vector (again)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0633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14600"/>
            <a:ext cx="8229600" cy="1143000"/>
          </a:xfrm>
        </p:spPr>
        <p:txBody>
          <a:bodyPr/>
          <a:lstStyle/>
          <a:p>
            <a:r>
              <a:rPr lang="en-US" dirty="0" smtClean="0"/>
              <a:t>Canvas vs. </a:t>
            </a:r>
            <a:r>
              <a:rPr lang="en-US" dirty="0" err="1" smtClean="0"/>
              <a:t>WebGL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6814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36418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Frameworks Blending Data and Physics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 smtClean="0"/>
              <a:t>Just a few that support </a:t>
            </a:r>
            <a:r>
              <a:rPr lang="en-US" sz="3600" dirty="0" err="1" smtClean="0"/>
              <a:t>WebGL</a:t>
            </a:r>
            <a:r>
              <a:rPr lang="en-US" sz="3600" dirty="0" smtClean="0"/>
              <a:t>:</a:t>
            </a:r>
          </a:p>
          <a:p>
            <a:pPr>
              <a:spcBef>
                <a:spcPts val="0"/>
              </a:spcBef>
            </a:pPr>
            <a:endParaRPr lang="en-US" sz="3600" dirty="0"/>
          </a:p>
          <a:p>
            <a:pPr>
              <a:spcBef>
                <a:spcPts val="0"/>
              </a:spcBef>
            </a:pPr>
            <a:r>
              <a:rPr lang="en-US" sz="3600" dirty="0" err="1" smtClean="0"/>
              <a:t>Pixi.js</a:t>
            </a:r>
            <a:endParaRPr lang="en-US" sz="3600" dirty="0" smtClean="0"/>
          </a:p>
          <a:p>
            <a:pPr>
              <a:spcBef>
                <a:spcPts val="0"/>
              </a:spcBef>
            </a:pPr>
            <a:r>
              <a:rPr lang="en-US" sz="3600" dirty="0" err="1" smtClean="0"/>
              <a:t>THREE.js</a:t>
            </a:r>
            <a:endParaRPr lang="en-US" sz="3600" dirty="0" smtClean="0"/>
          </a:p>
          <a:p>
            <a:pPr>
              <a:spcBef>
                <a:spcPts val="0"/>
              </a:spcBef>
            </a:pPr>
            <a:r>
              <a:rPr lang="en-US" sz="3600" dirty="0" smtClean="0"/>
              <a:t>Unity (and other gaming frameworks)</a:t>
            </a:r>
          </a:p>
          <a:p>
            <a:pPr>
              <a:spcBef>
                <a:spcPts val="0"/>
              </a:spcBef>
            </a:pPr>
            <a:endParaRPr lang="en-US" sz="3600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457200" y="1293970"/>
            <a:ext cx="82296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4900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WebGL</a:t>
            </a:r>
            <a:r>
              <a:rPr lang="en-US" dirty="0" smtClean="0"/>
              <a:t> API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 smtClean="0"/>
              <a:t>JS API for cross-platform use of HTML5 Canvas</a:t>
            </a:r>
            <a:endParaRPr lang="en-US" sz="3600" dirty="0"/>
          </a:p>
        </p:txBody>
      </p:sp>
      <p:sp>
        <p:nvSpPr>
          <p:cNvPr id="4" name="Rectangle 3"/>
          <p:cNvSpPr/>
          <p:nvPr/>
        </p:nvSpPr>
        <p:spPr>
          <a:xfrm>
            <a:off x="5562600" y="6126163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developer.mozilla.org</a:t>
            </a:r>
            <a:r>
              <a:rPr lang="en-US" dirty="0"/>
              <a:t>/</a:t>
            </a:r>
            <a:r>
              <a:rPr lang="en-US" dirty="0" err="1"/>
              <a:t>en</a:t>
            </a:r>
            <a:r>
              <a:rPr lang="en-US" dirty="0"/>
              <a:t>-US/docs/Web/API/</a:t>
            </a:r>
            <a:r>
              <a:rPr lang="en-US" dirty="0" err="1"/>
              <a:t>WebGL_API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457200" y="1293970"/>
            <a:ext cx="82296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9752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" y="609600"/>
            <a:ext cx="7696200" cy="5779755"/>
          </a:xfrm>
        </p:spPr>
      </p:pic>
    </p:spTree>
    <p:extLst>
      <p:ext uri="{BB962C8B-B14F-4D97-AF65-F5344CB8AC3E}">
        <p14:creationId xmlns:p14="http://schemas.microsoft.com/office/powerpoint/2010/main" val="20464063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fallenio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48491" y="838200"/>
            <a:ext cx="9220200" cy="5296553"/>
          </a:xfrm>
        </p:spPr>
      </p:pic>
    </p:spTree>
    <p:extLst>
      <p:ext uri="{BB962C8B-B14F-4D97-AF65-F5344CB8AC3E}">
        <p14:creationId xmlns:p14="http://schemas.microsoft.com/office/powerpoint/2010/main" val="58104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webgl-globe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57200" y="1676400"/>
            <a:ext cx="8229600" cy="4475163"/>
          </a:xfrm>
        </p:spPr>
      </p:pic>
    </p:spTree>
    <p:extLst>
      <p:ext uri="{BB962C8B-B14F-4D97-AF65-F5344CB8AC3E}">
        <p14:creationId xmlns:p14="http://schemas.microsoft.com/office/powerpoint/2010/main" val="1238107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2552"/>
            <a:ext cx="9144000" cy="5932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1885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1601</TotalTime>
  <Words>99</Words>
  <Application>Microsoft Macintosh PowerPoint</Application>
  <PresentationFormat>On-screen Show (4:3)</PresentationFormat>
  <Paragraphs>28</Paragraphs>
  <Slides>12</Slides>
  <Notes>5</Notes>
  <HiddenSlides>0</HiddenSlides>
  <MMClips>3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Office Theme</vt:lpstr>
      <vt:lpstr>Custom Design</vt:lpstr>
      <vt:lpstr>Advanced JS</vt:lpstr>
      <vt:lpstr>Raster vs. Vector (again)</vt:lpstr>
      <vt:lpstr>Canvas vs. WebGL</vt:lpstr>
      <vt:lpstr>Frameworks Blending Data and Physics</vt:lpstr>
      <vt:lpstr>WebGL API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Bleeding Edge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Yalom’s curative factors</dc:title>
  <dc:creator>Administrator</dc:creator>
  <cp:lastModifiedBy>Andrew Reagan</cp:lastModifiedBy>
  <cp:revision>95</cp:revision>
  <dcterms:created xsi:type="dcterms:W3CDTF">2016-03-21T14:12:59Z</dcterms:created>
  <dcterms:modified xsi:type="dcterms:W3CDTF">2017-02-02T21:20:19Z</dcterms:modified>
</cp:coreProperties>
</file>